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64" r:id="rId2"/>
    <p:sldId id="308" r:id="rId3"/>
    <p:sldId id="279" r:id="rId4"/>
    <p:sldId id="315" r:id="rId5"/>
    <p:sldId id="316" r:id="rId6"/>
    <p:sldId id="317" r:id="rId7"/>
    <p:sldId id="318" r:id="rId8"/>
    <p:sldId id="320" r:id="rId9"/>
    <p:sldId id="319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9444"/>
    <a:srgbClr val="92D050"/>
    <a:srgbClr val="FFD70A"/>
    <a:srgbClr val="FFC22F"/>
    <a:srgbClr val="31944D"/>
    <a:srgbClr val="76AAF6"/>
    <a:srgbClr val="EBCB2B"/>
    <a:srgbClr val="DE0A0B"/>
    <a:srgbClr val="2E75B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146" autoAdjust="0"/>
  </p:normalViewPr>
  <p:slideViewPr>
    <p:cSldViewPr snapToGrid="0">
      <p:cViewPr varScale="1">
        <p:scale>
          <a:sx n="72" d="100"/>
          <a:sy n="72" d="100"/>
        </p:scale>
        <p:origin x="78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58B01-7942-4C49-B72C-85384CA3B484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B2240-15E2-450D-AC55-288A25297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676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2073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285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075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89534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654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9404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6215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10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559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019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571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7669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3416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258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4470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8479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791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98080EC-9A1D-4AE7-B5E3-152EA5CD31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093512" y="3591047"/>
            <a:ext cx="741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1518158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802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769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765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578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851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658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7167</TotalTime>
  <Words>3</Words>
  <Application>Microsoft Office PowerPoint</Application>
  <PresentationFormat>Custom</PresentationFormat>
  <Paragraphs>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125</cp:revision>
  <dcterms:created xsi:type="dcterms:W3CDTF">2016-07-28T14:58:16Z</dcterms:created>
  <dcterms:modified xsi:type="dcterms:W3CDTF">2023-02-17T17:50:04Z</dcterms:modified>
</cp:coreProperties>
</file>